
<file path=[Content_Types].xml><?xml version="1.0" encoding="utf-8"?>
<Types xmlns="http://schemas.openxmlformats.org/package/2006/content-types">
  <Default Extension="glb" ContentType="model/gltf.binary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921701-DF6D-6962-787F-9828A31A7F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172BCB3-979A-FCD2-CBDF-9CF00EDC30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1EAAAB9-DD39-5BAC-89BF-856E3B17B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92DB-6C6B-44C5-8263-F715E853976A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8B346B-D4CC-F2EA-AAF7-F3EBD4103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757A71-9CAC-9945-92D4-BB02BF4BB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C9FF-2DA0-4E6A-80E8-B80600357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6877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B7A3E0-CF5F-6D52-FC60-9EB095B7B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D0E213D-2B5E-4DAB-9C76-5D58184BF4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5741CE-6E2E-6A7B-958C-5FF2C7CAC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92DB-6C6B-44C5-8263-F715E853976A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337FCE9-BFC4-84AF-1340-BC579A881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BDD7FAC-ADD0-F89E-861D-EF1F8FA13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C9FF-2DA0-4E6A-80E8-B80600357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911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28CAF43-E771-C969-75A5-1AFD877DAC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182E0A2-F13B-E25A-8326-2483B0ED07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C0AA77-D79D-5BDA-EAEF-6283A298A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92DB-6C6B-44C5-8263-F715E853976A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395071-BF1A-6968-723C-D7143D6CB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818D2CD-4882-ECBA-164B-04D6617A4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C9FF-2DA0-4E6A-80E8-B80600357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2033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96A7F4-FD80-2C18-F9CE-0E744A4FB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1657AD1-A4EC-259C-F218-7B45098BA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82ECBF-9455-BBC2-18DF-DDB90664D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92DB-6C6B-44C5-8263-F715E853976A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58F61FF-A5FB-808E-E928-561512F91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14CE2F-8D93-6E80-E5CD-7B3C1B5D1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C9FF-2DA0-4E6A-80E8-B80600357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3787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0968FF-E1ED-0D75-80EF-D93570DA8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43CC8D6-7E5A-9360-24FA-C2B764481E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AACE44-23EC-9C7F-9BD4-7451240F3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92DB-6C6B-44C5-8263-F715E853976A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7F4C8F-C9C1-17B6-FAB5-E942E135B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B996A3-8D86-6E7B-BC8B-B60556177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C9FF-2DA0-4E6A-80E8-B80600357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0609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0D27E8-D0C6-C6A1-0CC4-9798E2903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C5FF69-4BB1-793B-743D-27F7B2BA4E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29ED12F-A01B-0B30-B1C8-542127DF64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539D6DD-D4EC-41B2-DE11-577CAD1F6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92DB-6C6B-44C5-8263-F715E853976A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3781551-B640-6FAC-CFAA-18DE96718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38C6D95-3B4E-A4F2-6043-A33E1AC1A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C9FF-2DA0-4E6A-80E8-B80600357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2316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CB5052-3BA4-8F21-B572-1AC239054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D6DB3A9-93C5-189F-A543-2D89EEEB3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626D562-C5F8-699E-94D8-7FD350495A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6978448-BF01-A1D0-41E2-B0B783F3F0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94BBFBF-354E-BAD1-52BA-953EB059AD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BA4AEBD-D932-1B92-7FF4-B4CBF8EB6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92DB-6C6B-44C5-8263-F715E853976A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B954EB5-BAEE-1EF6-DF6B-CF4CDD93F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1694E7C-A304-B0F6-BD99-A76FA371F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C9FF-2DA0-4E6A-80E8-B80600357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169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8F7CE0-B363-B65E-FB57-AC2847FD2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99BF6F1-BA9C-74CD-73E0-279958C70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92DB-6C6B-44C5-8263-F715E853976A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90B6274-4C2E-75AB-C02A-0D547AC19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046C987-3370-DFED-6601-3BE3DCD73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C9FF-2DA0-4E6A-80E8-B80600357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6554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5A6FBC2-D604-2E5C-7174-515A0CD6A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92DB-6C6B-44C5-8263-F715E853976A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3318246-5AC2-6644-D3AA-18DB42655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9C0C78C-E619-FA86-1B03-351F36E5C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C9FF-2DA0-4E6A-80E8-B80600357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0289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4D4F68-2E83-54C9-3B11-0C792F886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2B6EC9C-677B-BAEC-C853-F4CC0585C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3DBD1DE-270F-1CF9-60C6-A6A121C3AF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D30D742-ED91-DD20-F243-F2756086A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92DB-6C6B-44C5-8263-F715E853976A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8E4BB1A-ECBA-BFB9-D6B9-A8377DED6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C86DC58-43E7-1AD0-68F6-BD17FE23A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C9FF-2DA0-4E6A-80E8-B80600357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756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CBEA1B-56CA-4700-CDDB-38E3FF11E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B57A34C-6EFE-6F3A-4129-2DBA62CA72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649F844-E4F0-3416-7EA3-FFC109F5C5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BF62569-458A-26D4-4EF0-9FD1F30E4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D92DB-6C6B-44C5-8263-F715E853976A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803CCED-3A8A-14A8-B237-B9A04F80B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2FDBDC8-638E-E1AC-E0D6-93215774E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C9FF-2DA0-4E6A-80E8-B80600357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3694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C65B9E6-F02B-A23C-C30C-841260D91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9C03FF2-8385-6267-C459-EDFB68847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734F9CE-33B2-4DCF-36C3-3E8A18591E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D92DB-6C6B-44C5-8263-F715E853976A}" type="datetimeFigureOut">
              <a:rPr lang="de-DE" smtClean="0"/>
              <a:t>29.01.2026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C7AF46-F48B-7A8D-6E37-711C76503C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BBFF3B-69A4-9C7A-C8A2-92B579B074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4C9FF-2DA0-4E6A-80E8-B80600357A9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333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7/06/relationships/model3d" Target="../media/model3d1.glb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7C8081-CCC3-230E-DD10-F03181FF8C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Blechauto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98CBE33-0A13-E54A-4779-E84C86BAD8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Im OBJ-Format in </a:t>
            </a:r>
            <a:r>
              <a:rPr lang="de-DE" dirty="0" err="1"/>
              <a:t>Powerpoint</a:t>
            </a:r>
            <a:r>
              <a:rPr lang="de-DE" dirty="0"/>
              <a:t> eingefügt</a:t>
            </a:r>
          </a:p>
        </p:txBody>
      </p:sp>
    </p:spTree>
    <p:extLst>
      <p:ext uri="{BB962C8B-B14F-4D97-AF65-F5344CB8AC3E}">
        <p14:creationId xmlns:p14="http://schemas.microsoft.com/office/powerpoint/2010/main" val="1976336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m3d="http://schemas.microsoft.com/office/drawing/2017/model3d" Requires="am3d">
          <p:graphicFrame>
            <p:nvGraphicFramePr>
              <p:cNvPr id="3" name="3D-Modell 2">
                <a:extLst>
                  <a:ext uri="{FF2B5EF4-FFF2-40B4-BE49-F238E27FC236}">
                    <a16:creationId xmlns:a16="http://schemas.microsoft.com/office/drawing/2014/main" id="{51E3B29A-25BE-B496-C9E3-C62EB21D13E8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50734347"/>
                  </p:ext>
                </p:extLst>
              </p:nvPr>
            </p:nvGraphicFramePr>
            <p:xfrm>
              <a:off x="2352583" y="506523"/>
              <a:ext cx="7182034" cy="6104000"/>
            </p:xfrm>
            <a:graphic>
              <a:graphicData uri="http://schemas.microsoft.com/office/drawing/2017/model3d">
                <am3d:model3d r:embed="rId2">
                  <am3d:spPr>
                    <a:xfrm>
                      <a:off x="0" y="0"/>
                      <a:ext cx="7182034" cy="6104000"/>
                    </a:xfrm>
                    <a:prstGeom prst="rect">
                      <a:avLst/>
                    </a:prstGeom>
                  </am3d:spPr>
                  <am3d:camera>
                    <am3d:pos x="0" y="0" z="57763323"/>
                    <am3d:up dx="0" dy="36000000" dz="0"/>
                    <am3d:lookAt x="0" y="0" z="0"/>
                    <am3d:perspective fov="2700000"/>
                  </am3d:camera>
                  <am3d:trans>
                    <am3d:meterPerModelUnit n="8064" d="1000000"/>
                    <am3d:preTrans dx="-74855063" dy="-5008069" dz="88415994"/>
                    <am3d:scale>
                      <am3d:sx n="1000000" d="1000000"/>
                      <am3d:sy n="1000000" d="1000000"/>
                      <am3d:sz n="1000000" d="1000000"/>
                    </am3d:scale>
                    <am3d:rot ax="-9094783" ay="2424164" az="1159746"/>
                    <am3d:postTrans dx="0" dy="0" dz="0"/>
                  </am3d:trans>
                  <am3d:raster rName="Office3DRenderer" rVer="16.0.8326">
                    <am3d:blip r:embed="rId3"/>
                  </am3d:raster>
                  <am3d:objViewport viewportSz="8289203"/>
                  <am3d:ambientLight>
                    <am3d:clr>
                      <a:scrgbClr r="50000" g="50000" b="50000"/>
                    </am3d:clr>
                    <am3d:illuminance n="500000" d="1000000"/>
                  </am3d:ambientLight>
                  <am3d:ptLight rad="0">
                    <am3d:clr>
                      <a:scrgbClr r="100000" g="75000" b="50000"/>
                    </am3d:clr>
                    <am3d:intensity n="9765625" d="1000000"/>
                    <am3d:pos x="21959998" y="70920001" z="16344003"/>
                  </am3d:ptLight>
                  <am3d:ptLight rad="0">
                    <am3d:clr>
                      <a:scrgbClr r="40000" g="60000" b="95000"/>
                    </am3d:clr>
                    <am3d:intensity n="12250000" d="1000000"/>
                    <am3d:pos x="-37964106" y="51130435" z="57631972"/>
                  </am3d:ptLight>
                  <am3d:ptLight rad="0">
                    <am3d:clr>
                      <a:scrgbClr r="86837" g="72700" b="100000"/>
                    </am3d:clr>
                    <am3d:intensity n="3125000" d="1000000"/>
                    <am3d:pos x="-37739122" y="58056624" z="-34769649"/>
                  </am3d:ptLight>
                </am3d:model3d>
              </a:graphicData>
            </a:graphic>
          </p:graphicFrame>
        </mc:Choice>
        <mc:Fallback>
          <p:pic>
            <p:nvPicPr>
              <p:cNvPr id="3" name="3D-Modell 2">
                <a:extLst>
                  <a:ext uri="{FF2B5EF4-FFF2-40B4-BE49-F238E27FC236}">
                    <a16:creationId xmlns:a16="http://schemas.microsoft.com/office/drawing/2014/main" id="{51E3B29A-25BE-B496-C9E3-C62EB21D13E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52583" y="506523"/>
                <a:ext cx="7182034" cy="6104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68759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Breitbild</PresentationFormat>
  <Paragraphs>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Blechauto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WDF Verlag GmbH</dc:creator>
  <cp:lastModifiedBy>WDF Verlag GmbH</cp:lastModifiedBy>
  <cp:revision>2</cp:revision>
  <dcterms:created xsi:type="dcterms:W3CDTF">2026-01-29T14:40:39Z</dcterms:created>
  <dcterms:modified xsi:type="dcterms:W3CDTF">2026-01-29T14:51:14Z</dcterms:modified>
</cp:coreProperties>
</file>